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331" r:id="rId3"/>
    <p:sldId id="352" r:id="rId4"/>
    <p:sldId id="353" r:id="rId5"/>
    <p:sldId id="326" r:id="rId6"/>
    <p:sldId id="356" r:id="rId7"/>
    <p:sldId id="258" r:id="rId8"/>
    <p:sldId id="344" r:id="rId9"/>
    <p:sldId id="346" r:id="rId10"/>
    <p:sldId id="347" r:id="rId11"/>
    <p:sldId id="348" r:id="rId12"/>
    <p:sldId id="349" r:id="rId13"/>
    <p:sldId id="350" r:id="rId14"/>
    <p:sldId id="357" r:id="rId15"/>
    <p:sldId id="343" r:id="rId16"/>
    <p:sldId id="310" r:id="rId17"/>
    <p:sldId id="354" r:id="rId18"/>
    <p:sldId id="355" r:id="rId19"/>
    <p:sldId id="266" r:id="rId20"/>
    <p:sldId id="259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6327" autoAdjust="0"/>
  </p:normalViewPr>
  <p:slideViewPr>
    <p:cSldViewPr snapToGrid="0" showGuides="1">
      <p:cViewPr>
        <p:scale>
          <a:sx n="50" d="100"/>
          <a:sy n="50" d="100"/>
        </p:scale>
        <p:origin x="372" y="1830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85F65E-8644-76F2-BFB9-D26383D49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34" b="4034"/>
          <a:stretch/>
        </p:blipFill>
        <p:spPr>
          <a:xfrm>
            <a:off x="0" y="-3610"/>
            <a:ext cx="12192000" cy="7366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8992A8-DF9E-39E1-AFB8-50016C334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93" y="5818392"/>
            <a:ext cx="2733783" cy="1039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96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94241-E195-5E77-8A00-AE0737B3C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0618" y="643467"/>
            <a:ext cx="5910763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260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94241-E195-5E77-8A00-AE0737B3C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0995" y="643467"/>
            <a:ext cx="5162050" cy="55710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861BEF-EFF4-E946-02B1-1AEEC787E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9142" y="643467"/>
            <a:ext cx="4741680" cy="5571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251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94241-E195-5E77-8A00-AE0737B3C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604" y="1050650"/>
            <a:ext cx="6348791" cy="475669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01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94241-E195-5E77-8A00-AE0737B3C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604" y="1014176"/>
            <a:ext cx="6348791" cy="4829647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036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FUNDRAISE TO MAXIMIZE IMPACT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0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Access Rotary Grants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Can you stretch the money raised?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9A356-B8FC-DCE6-3EA8-7874F948A8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79497" y="1014797"/>
            <a:ext cx="5537200" cy="2253481"/>
          </a:xfrm>
        </p:spPr>
        <p:txBody>
          <a:bodyPr/>
          <a:lstStyle/>
          <a:p>
            <a:r>
              <a:rPr lang="en-US" sz="2800" b="1" dirty="0"/>
              <a:t>Global Grants </a:t>
            </a:r>
          </a:p>
          <a:p>
            <a:r>
              <a:rPr lang="en-US" dirty="0"/>
              <a:t>support large international projects with long-term, sustainable outcomes in one or more of Rotary’s areas of focus. They range from $30,000 to $400,000.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264B43-FBB1-F8EF-2F8B-4EA03E15EEED}"/>
              </a:ext>
            </a:extLst>
          </p:cNvPr>
          <p:cNvSpPr txBox="1">
            <a:spLocks/>
          </p:cNvSpPr>
          <p:nvPr/>
        </p:nvSpPr>
        <p:spPr>
          <a:xfrm>
            <a:off x="6379497" y="3589723"/>
            <a:ext cx="5537200" cy="225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698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District Grants</a:t>
            </a:r>
          </a:p>
          <a:p>
            <a:r>
              <a:rPr lang="en-US" dirty="0"/>
              <a:t>fund smaller-scale, short-term projects that address immediate needs in your community or abroad.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72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CFE7D-AB3F-A445-86A0-CA0092445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DISCUSSION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986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A0CA2C3B-2400-8546-9129-3397E5BFDCA2}"/>
              </a:ext>
            </a:extLst>
          </p:cNvPr>
          <p:cNvSpPr txBox="1">
            <a:spLocks/>
          </p:cNvSpPr>
          <p:nvPr/>
        </p:nvSpPr>
        <p:spPr>
          <a:xfrm>
            <a:off x="0" y="260706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TOOLS do you use </a:t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fundraising?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8D50398-13B0-6D4F-900E-23CAD9343C1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27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D7E829D5-3C0F-96B1-FEBA-B7A213398043}"/>
              </a:ext>
            </a:extLst>
          </p:cNvPr>
          <p:cNvSpPr txBox="1">
            <a:spLocks/>
          </p:cNvSpPr>
          <p:nvPr/>
        </p:nvSpPr>
        <p:spPr>
          <a:xfrm>
            <a:off x="0" y="260706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have you successfully</a:t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 ATTENDANCE to your</a:t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fundraisers?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3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D0FCB55-4847-9F20-F279-37D6D1E6FAC6}"/>
              </a:ext>
            </a:extLst>
          </p:cNvPr>
          <p:cNvSpPr txBox="1">
            <a:spLocks/>
          </p:cNvSpPr>
          <p:nvPr/>
        </p:nvSpPr>
        <p:spPr>
          <a:xfrm>
            <a:off x="0" y="260706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ONE fundraiser </a:t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would like to try?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4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A0CA2C3B-2400-8546-9129-3397E5BFDCA2}"/>
              </a:ext>
            </a:extLst>
          </p:cNvPr>
          <p:cNvSpPr txBox="1">
            <a:spLocks/>
          </p:cNvSpPr>
          <p:nvPr/>
        </p:nvSpPr>
        <p:spPr>
          <a:xfrm>
            <a:off x="0" y="260706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BEST fundraiser </a:t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attended?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8D50398-13B0-6D4F-900E-23CAD9343C17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913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>
            <a:extLst>
              <a:ext uri="{FF2B5EF4-FFF2-40B4-BE49-F238E27FC236}">
                <a16:creationId xmlns:a16="http://schemas.microsoft.com/office/drawing/2014/main" id="{27EC6E7D-6593-E7EA-ACA6-663FFEB09E4D}"/>
              </a:ext>
            </a:extLst>
          </p:cNvPr>
          <p:cNvSpPr txBox="1">
            <a:spLocks/>
          </p:cNvSpPr>
          <p:nvPr/>
        </p:nvSpPr>
        <p:spPr>
          <a:xfrm>
            <a:off x="0" y="971549"/>
            <a:ext cx="12192000" cy="16383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Molly Herrington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Bismarck Rotary Club, D5580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Molly.j.Herrington@gmail.com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>
            <a:extLst>
              <a:ext uri="{FF2B5EF4-FFF2-40B4-BE49-F238E27FC236}">
                <a16:creationId xmlns:a16="http://schemas.microsoft.com/office/drawing/2014/main" id="{D7E829D5-3C0F-96B1-FEBA-B7A213398043}"/>
              </a:ext>
            </a:extLst>
          </p:cNvPr>
          <p:cNvSpPr txBox="1">
            <a:spLocks/>
          </p:cNvSpPr>
          <p:nvPr/>
        </p:nvSpPr>
        <p:spPr>
          <a:xfrm>
            <a:off x="0" y="260706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WORST fundraiser </a:t>
            </a:r>
            <a:b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attended?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17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FUNDRAISE FOR A PURPOSE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28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Rotary Foundation Areas of Focus | Kearney Dawn Rotary Club">
            <a:extLst>
              <a:ext uri="{FF2B5EF4-FFF2-40B4-BE49-F238E27FC236}">
                <a16:creationId xmlns:a16="http://schemas.microsoft.com/office/drawing/2014/main" id="{563F9585-2678-17DD-81E4-7E94FAB8E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0"/>
            <a:ext cx="10987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198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796834" y="2873829"/>
            <a:ext cx="966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FUNDRAISE WITH A PLAN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24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Who is your on your fundraising team?</a:t>
            </a:r>
          </a:p>
          <a:p>
            <a:r>
              <a:rPr lang="en-US" dirty="0"/>
              <a:t>What are you fundraising for?</a:t>
            </a:r>
          </a:p>
          <a:p>
            <a:r>
              <a:rPr lang="en-US" dirty="0"/>
              <a:t>How much do you want to net?</a:t>
            </a:r>
          </a:p>
          <a:p>
            <a:r>
              <a:rPr lang="en-US" dirty="0"/>
              <a:t>Who is your audience?</a:t>
            </a:r>
          </a:p>
          <a:p>
            <a:r>
              <a:rPr lang="en-US" dirty="0"/>
              <a:t>What experience do you want for guests?</a:t>
            </a:r>
          </a:p>
          <a:p>
            <a:r>
              <a:rPr lang="en-US" dirty="0"/>
              <a:t>What will make your event unique?</a:t>
            </a:r>
          </a:p>
          <a:p>
            <a:r>
              <a:rPr lang="en-US" dirty="0"/>
              <a:t>How much can your audience afford?</a:t>
            </a:r>
          </a:p>
          <a:p>
            <a:r>
              <a:rPr lang="en-US" dirty="0"/>
              <a:t>What is your expense budget?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Build a Plan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Clarity improves effectiveness and engagement.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94241-E195-5E77-8A00-AE0737B3C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604" y="730306"/>
            <a:ext cx="6348791" cy="5397387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75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94241-E195-5E77-8A00-AE0737B3C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604" y="726282"/>
            <a:ext cx="6348791" cy="540543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793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4302</TotalTime>
  <Words>217</Words>
  <Application>Microsoft Office PowerPoint</Application>
  <PresentationFormat>Widescreen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Herrington, Molly</cp:lastModifiedBy>
  <cp:revision>161</cp:revision>
  <cp:lastPrinted>2019-12-04T20:41:25Z</cp:lastPrinted>
  <dcterms:created xsi:type="dcterms:W3CDTF">2019-11-18T03:22:22Z</dcterms:created>
  <dcterms:modified xsi:type="dcterms:W3CDTF">2023-03-24T14:27:59Z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